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C2DC8D-269D-3DDD-0152-4E741586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EDF5EB-DE6D-94C0-C101-31A754349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17A80E-AA5A-5CBB-7426-890148D7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6BE7DF-AB2A-82AB-0616-6964B1BE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F9CAD-54A9-E1F4-5B8F-381D5743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48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E37339-DF7A-5236-9504-ED06CFF4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42C99F-CD42-7DA2-C8D8-82589AB2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20245-0413-9E8A-142B-C2AE3AD13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27546C-1FC8-9790-7B99-B4694F07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9DE6F7-C559-C9C1-2BBC-BF8C92CD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42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042BA2-92D9-0D7A-078B-469368056F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AD8E515-13E8-CC90-A7DF-67EB92677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F332C2-3FB6-933D-3548-3CCF2B08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46FAEC-DD1E-529F-17F2-A1D150005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2746C4-6F8B-DA90-BF5B-C7165B410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99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6ABEA3-9BBB-B5B1-98F5-CF683D1C4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192C7A-5E81-916F-42B0-4183F26ED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B4B4B4-B08E-A07B-09BA-16256DF9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B9AD66-6830-AD83-B2DA-FB481716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D679A1-B73B-B937-94E1-C9AA7A99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52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5D039-0B4A-8BF8-B163-2E55B8B0F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F8CC29-B393-AF49-FFF4-A76FE5D67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90BF4C-4E29-597C-A193-04B31847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305F23-112A-C265-09FF-145518D8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0AA979-736A-C788-B215-EB34C6D1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66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D091E5-A368-CA0C-E690-0EA651B7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B24F2C-CD91-D3A9-B0F8-4F538A28C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A45AE5-08C1-7CE2-2F86-B49C8C845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21EA8B-DD3C-A685-B569-EBEE96D8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9F2E3F-734B-CF17-DAC2-9D7F2C19B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35DF0C-BA24-CECC-B3E5-F6BFFDAA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47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85B58-9226-9A20-54E8-30A78798B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8C7-2464-2FA7-8C04-563CAA599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26BF1-D6D7-36BA-50E9-6F8FAC9F4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22D2DC-B1F0-8A22-D6B1-9D5EE05AA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18E7A9-B959-B070-0411-6CFD2B1B7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CE0438-2F1A-140A-A239-CB3F3A9F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E01A92E-A2E3-726E-5309-560939A98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DC369B7-A5C3-391E-2212-155FC311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58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83655D-3D16-810D-54BF-7B2A554D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61F4BA6-8C9C-EA6A-08A9-24043758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699D64-67A3-08D8-DC2C-6E4BE5E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443109-22D3-656D-7DA2-D01A9BC8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5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1F7B1E-2E4A-3C62-6AF8-A4DDFBC00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3E6B05-7FEE-7A31-7F65-F307543D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76B18E-F868-0260-8869-20038878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12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3A72D-E41E-5C96-62CD-FADFA6A7C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A7322B-C769-4CA3-91B2-5F4A9EDD9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B8BCAB-1DD2-4DB5-A3B9-E02C5FE1F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E86FEF-B6F3-BE8F-0177-95C621EA3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5415B1-B97F-F478-637F-27B0B967E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E0B324-342A-C69D-9B9D-2695197B1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6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E3F79-7B8E-00FE-348B-A637B46A9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4241C4-9DB2-F4FE-4919-CFE864465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905861-3218-2EB7-913B-5C20410C0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2F0427-00DF-81FE-6051-30F94D0A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1A435B-FEAC-8D80-65F5-F236415B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65E100-3D78-8C13-968F-281D1F64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47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66C9CE-1195-E38E-DC64-4CA210741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97F126-7E94-9BF9-ADC2-840F6C97A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F6AD76-4971-F1BB-1E43-00C099DB0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1558-CDD1-41A3-B0F1-93F6E8C40299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3A2E9D-AED8-5DCD-2475-62802412F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1E301E-1DCB-6812-1861-74191DC2B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F10B0-6812-4EAD-9B9C-4638B6B1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59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3220E-9FCB-E435-2C40-2991AECA7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E2FC0E-BB65-CF5A-77BF-37ED9D9466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796738E-BD5F-EF54-84AB-65D4845F1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55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AB5A7-BAD5-21E0-497D-B84F2B67D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Dimanche 09 juin, c’est les élections européennes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0C2124-0B5D-0FBD-0C43-F0EACDC13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226" y="2506662"/>
            <a:ext cx="10515600" cy="4351338"/>
          </a:xfrm>
        </p:spPr>
        <p:txBody>
          <a:bodyPr/>
          <a:lstStyle/>
          <a:p>
            <a:r>
              <a:rPr lang="fr-FR" dirty="0"/>
              <a:t>A quoi servent les élections européennes?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Les élections européennes permettent aux citoyens des pays de l’Union Européenne d’élire leurs représentants en tant que </a:t>
            </a:r>
            <a:r>
              <a:rPr lang="fr-FR" u="sng" dirty="0"/>
              <a:t>députés européens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Au parlement, les députés européens représentent les intérêts des citoyens de l’Union Européenne au niveau européen.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54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9AC54-22BD-0C46-F8B5-17A079BE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Le saviez-vous?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C07E89-A229-4173-E41F-9B80E6E04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Parlement européen est </a:t>
            </a:r>
            <a:r>
              <a:rPr lang="fr-FR" u="sng" dirty="0"/>
              <a:t>la seule institution </a:t>
            </a:r>
            <a:r>
              <a:rPr lang="fr-FR" dirty="0"/>
              <a:t>directement  élu par le peuple!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6AE6818-77AE-D91B-1CC8-3E4B8D6DE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957" y="3120887"/>
            <a:ext cx="2816086" cy="281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34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C3BA6F-5F1C-36B3-F2D5-A337F64A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Quelles sont les missions du Parlement européen?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150A12-45CF-2F92-7708-BC45CD1F1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fr-FR" dirty="0"/>
              <a:t>Formuler des textes de législation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Défendre les valeurs de l’Union Européenne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Présider la commission européenne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Approuver le budget de l’Union Européenne</a:t>
            </a:r>
          </a:p>
        </p:txBody>
      </p:sp>
    </p:spTree>
    <p:extLst>
      <p:ext uri="{BB962C8B-B14F-4D97-AF65-F5344CB8AC3E}">
        <p14:creationId xmlns:p14="http://schemas.microsoft.com/office/powerpoint/2010/main" val="411560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9E9C4-597E-E605-A909-85DEA6C1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Comment s’inscrire?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787DF0-F1D6-AE7D-9E1E-E15B96DF8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1) à l’accueil de la mairie, </a:t>
            </a:r>
            <a:r>
              <a:rPr lang="fr-FR" sz="1800" dirty="0"/>
              <a:t>les l</a:t>
            </a:r>
            <a:r>
              <a:rPr lang="fr-FR" sz="1800" b="0" i="0" dirty="0">
                <a:solidFill>
                  <a:srgbClr val="212223"/>
                </a:solidFill>
                <a:effectLst/>
                <a:highlight>
                  <a:srgbClr val="FFFFFF"/>
                </a:highlight>
              </a:rPr>
              <a:t>undi de 16h à 19h, mercredi de 10h à 12h, le vendredi de 14h à 16h,et le samedi de 10h à 12h (semaines paires uniquement).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dirty="0"/>
              <a:t>2) par courrier, </a:t>
            </a:r>
            <a:r>
              <a:rPr lang="fr-FR" sz="1800" dirty="0"/>
              <a:t>1 rue des Palais 77123 LE  VAUDOUÉ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dirty="0"/>
              <a:t>3) enligne sur service-public.fr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Vous avez jusqu’au 1</a:t>
            </a:r>
            <a:r>
              <a:rPr lang="fr-FR" baseline="30000" dirty="0">
                <a:solidFill>
                  <a:srgbClr val="0070C0"/>
                </a:solidFill>
              </a:rPr>
              <a:t>er</a:t>
            </a:r>
            <a:r>
              <a:rPr lang="fr-FR" dirty="0">
                <a:solidFill>
                  <a:srgbClr val="0070C0"/>
                </a:solidFill>
              </a:rPr>
              <a:t> mai pour les inscriptions en ligne et jusqu’au 3 mai pour vous inscrire en mairie.</a:t>
            </a:r>
          </a:p>
        </p:txBody>
      </p:sp>
    </p:spTree>
    <p:extLst>
      <p:ext uri="{BB962C8B-B14F-4D97-AF65-F5344CB8AC3E}">
        <p14:creationId xmlns:p14="http://schemas.microsoft.com/office/powerpoint/2010/main" val="355593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A1142-72B5-D7BA-7162-182F27454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Comment voter?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D6DCB-2E86-9BC3-C521-CE34C2287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1) au bureau de vote le jour du scrutin, </a:t>
            </a:r>
            <a:r>
              <a:rPr lang="fr-FR" sz="1800" dirty="0"/>
              <a:t>muni de votre carte électorale et d’une pièce d’identité en cours de validité.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2) par procuration, </a:t>
            </a:r>
            <a:r>
              <a:rPr lang="fr-FR" sz="1800" dirty="0"/>
              <a:t>en ligne sur maprocuratin.gouv.fr et au commissariat pour validation.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85A9DEF-9EA1-5AD5-C993-4E5F0607A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160" y="3997981"/>
            <a:ext cx="501015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3973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Grand écran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Dimanche 09 juin, c’est les élections européennes</vt:lpstr>
      <vt:lpstr>Le saviez-vous?</vt:lpstr>
      <vt:lpstr>Quelles sont les missions du Parlement européen?</vt:lpstr>
      <vt:lpstr>Comment s’inscrire?</vt:lpstr>
      <vt:lpstr>Comment voter?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Poitevineau</dc:creator>
  <cp:lastModifiedBy>Isabelle SADDIER</cp:lastModifiedBy>
  <cp:revision>1</cp:revision>
  <cp:lastPrinted>2024-04-22T12:22:23Z</cp:lastPrinted>
  <dcterms:created xsi:type="dcterms:W3CDTF">2024-04-22T12:22:12Z</dcterms:created>
  <dcterms:modified xsi:type="dcterms:W3CDTF">2024-04-22T14:07:21Z</dcterms:modified>
</cp:coreProperties>
</file>